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E86E6D6-CB54-41E2-B6FB-78774659D0C4}"/>
    <pc:docChg chg="custSel modSld">
      <pc:chgData name="Narelle Wheaton" userId="6e1b2b30-480e-4f91-806b-6735d5b9e446" providerId="ADAL" clId="{1E86E6D6-CB54-41E2-B6FB-78774659D0C4}" dt="2023-06-08T04:09:30.686" v="16" actId="27636"/>
      <pc:docMkLst>
        <pc:docMk/>
      </pc:docMkLst>
      <pc:sldChg chg="modSp mod">
        <pc:chgData name="Narelle Wheaton" userId="6e1b2b30-480e-4f91-806b-6735d5b9e446" providerId="ADAL" clId="{1E86E6D6-CB54-41E2-B6FB-78774659D0C4}" dt="2023-06-08T04:09:30.686" v="16" actId="27636"/>
        <pc:sldMkLst>
          <pc:docMk/>
          <pc:sldMk cId="1794006857" sldId="256"/>
        </pc:sldMkLst>
        <pc:spChg chg="mod">
          <ac:chgData name="Narelle Wheaton" userId="6e1b2b30-480e-4f91-806b-6735d5b9e446" providerId="ADAL" clId="{1E86E6D6-CB54-41E2-B6FB-78774659D0C4}" dt="2023-06-08T04:09:30.686" v="16" actId="27636"/>
          <ac:spMkLst>
            <pc:docMk/>
            <pc:sldMk cId="1794006857" sldId="256"/>
            <ac:spMk id="3" creationId="{9120F56D-7830-42FF-98C4-3722BEA47CF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14875-3CC5-430C-889B-05174AC9F947}" type="datetimeFigureOut">
              <a:rPr lang="en-AU" smtClean="0"/>
              <a:t>8/06/2023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9B091-C3D2-459E-919F-55038976244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9622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14875-3CC5-430C-889B-05174AC9F947}" type="datetimeFigureOut">
              <a:rPr lang="en-AU" smtClean="0"/>
              <a:t>8/06/2023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9B091-C3D2-459E-919F-55038976244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846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14875-3CC5-430C-889B-05174AC9F947}" type="datetimeFigureOut">
              <a:rPr lang="en-AU" smtClean="0"/>
              <a:t>8/06/2023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9B091-C3D2-459E-919F-55038976244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8752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14875-3CC5-430C-889B-05174AC9F947}" type="datetimeFigureOut">
              <a:rPr lang="en-AU" smtClean="0"/>
              <a:t>8/06/2023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9B091-C3D2-459E-919F-55038976244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554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14875-3CC5-430C-889B-05174AC9F947}" type="datetimeFigureOut">
              <a:rPr lang="en-AU" smtClean="0"/>
              <a:t>8/06/2023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9B091-C3D2-459E-919F-55038976244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719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14875-3CC5-430C-889B-05174AC9F947}" type="datetimeFigureOut">
              <a:rPr lang="en-AU" smtClean="0"/>
              <a:t>8/06/2023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9B091-C3D2-459E-919F-55038976244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8926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14875-3CC5-430C-889B-05174AC9F947}" type="datetimeFigureOut">
              <a:rPr lang="en-AU" smtClean="0"/>
              <a:t>8/06/2023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9B091-C3D2-459E-919F-55038976244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9704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14875-3CC5-430C-889B-05174AC9F947}" type="datetimeFigureOut">
              <a:rPr lang="en-AU" smtClean="0"/>
              <a:t>8/06/2023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9B091-C3D2-459E-919F-55038976244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950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14875-3CC5-430C-889B-05174AC9F947}" type="datetimeFigureOut">
              <a:rPr lang="en-AU" smtClean="0"/>
              <a:t>8/06/2023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9B091-C3D2-459E-919F-55038976244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7936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14875-3CC5-430C-889B-05174AC9F947}" type="datetimeFigureOut">
              <a:rPr lang="en-AU" smtClean="0"/>
              <a:t>8/06/2023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9B091-C3D2-459E-919F-55038976244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4128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14875-3CC5-430C-889B-05174AC9F947}" type="datetimeFigureOut">
              <a:rPr lang="en-AU" smtClean="0"/>
              <a:t>8/06/2023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9B091-C3D2-459E-919F-55038976244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1969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14875-3CC5-430C-889B-05174AC9F947}" type="datetimeFigureOut">
              <a:rPr lang="en-AU" smtClean="0"/>
              <a:t>8/06/2023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9B091-C3D2-459E-919F-55038976244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19678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20F56D-7830-42FF-98C4-3722BEA47C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15363"/>
            <a:ext cx="9144000" cy="2787860"/>
          </a:xfrm>
        </p:spPr>
        <p:txBody>
          <a:bodyPr>
            <a:normAutofit/>
          </a:bodyPr>
          <a:lstStyle/>
          <a:p>
            <a:r>
              <a:rPr lang="en-US" sz="2200" dirty="0"/>
              <a:t>Verse 1</a:t>
            </a:r>
          </a:p>
          <a:p>
            <a:r>
              <a:rPr lang="en-US" sz="4000" dirty="0"/>
              <a:t>We have a gospel to proclaim</a:t>
            </a:r>
            <a:br>
              <a:rPr lang="en-US" sz="4000" dirty="0"/>
            </a:br>
            <a:r>
              <a:rPr lang="en-US" sz="4000" dirty="0"/>
              <a:t>Good news for men in all the earth</a:t>
            </a:r>
            <a:br>
              <a:rPr lang="en-US" sz="4000" dirty="0"/>
            </a:br>
            <a:r>
              <a:rPr lang="en-US" sz="4000" dirty="0"/>
              <a:t>The gospel of a </a:t>
            </a:r>
            <a:r>
              <a:rPr lang="en-US" sz="4000" dirty="0" err="1"/>
              <a:t>Saviour's</a:t>
            </a:r>
            <a:r>
              <a:rPr lang="en-US" sz="4000" dirty="0"/>
              <a:t> Name</a:t>
            </a:r>
            <a:br>
              <a:rPr lang="en-US" sz="4000" dirty="0"/>
            </a:br>
            <a:r>
              <a:rPr lang="en-US" sz="4000" dirty="0"/>
              <a:t>We sing His glory tell His worth</a:t>
            </a:r>
          </a:p>
        </p:txBody>
      </p:sp>
    </p:spTree>
    <p:extLst>
      <p:ext uri="{BB962C8B-B14F-4D97-AF65-F5344CB8AC3E}">
        <p14:creationId xmlns:p14="http://schemas.microsoft.com/office/powerpoint/2010/main" val="1794006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20F56D-7830-42FF-98C4-3722BEA47C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35854"/>
            <a:ext cx="9144000" cy="2860646"/>
          </a:xfrm>
        </p:spPr>
        <p:txBody>
          <a:bodyPr>
            <a:normAutofit/>
          </a:bodyPr>
          <a:lstStyle/>
          <a:p>
            <a:r>
              <a:rPr lang="en-US" dirty="0"/>
              <a:t>Verse 2</a:t>
            </a:r>
          </a:p>
          <a:p>
            <a:r>
              <a:rPr lang="en-US" sz="4000" dirty="0"/>
              <a:t>Tell of His birth at Bethlehem</a:t>
            </a:r>
            <a:br>
              <a:rPr lang="en-US" sz="4000" dirty="0"/>
            </a:br>
            <a:r>
              <a:rPr lang="en-US" sz="4000" dirty="0"/>
              <a:t>Not in a royal house or hall</a:t>
            </a:r>
            <a:br>
              <a:rPr lang="en-US" sz="4000" dirty="0"/>
            </a:br>
            <a:r>
              <a:rPr lang="en-US" sz="4000" dirty="0"/>
              <a:t>But in a stable dark and dim</a:t>
            </a:r>
            <a:br>
              <a:rPr lang="en-US" sz="4000" dirty="0"/>
            </a:br>
            <a:r>
              <a:rPr lang="en-US" sz="4000" dirty="0"/>
              <a:t>The Word made flesh a light for all</a:t>
            </a:r>
          </a:p>
        </p:txBody>
      </p:sp>
    </p:spTree>
    <p:extLst>
      <p:ext uri="{BB962C8B-B14F-4D97-AF65-F5344CB8AC3E}">
        <p14:creationId xmlns:p14="http://schemas.microsoft.com/office/powerpoint/2010/main" val="91933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20F56D-7830-42FF-98C4-3722BEA47C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38899"/>
            <a:ext cx="9144000" cy="4418901"/>
          </a:xfrm>
        </p:spPr>
        <p:txBody>
          <a:bodyPr>
            <a:normAutofit/>
          </a:bodyPr>
          <a:lstStyle/>
          <a:p>
            <a:r>
              <a:rPr lang="en-US" dirty="0"/>
              <a:t>Verse 3</a:t>
            </a:r>
          </a:p>
          <a:p>
            <a:r>
              <a:rPr lang="en-US" sz="4000" dirty="0"/>
              <a:t>Tell of His death at Calvary</a:t>
            </a:r>
            <a:br>
              <a:rPr lang="en-US" sz="4000" dirty="0"/>
            </a:br>
            <a:r>
              <a:rPr lang="en-US" sz="4000" dirty="0"/>
              <a:t>Hated by those He came to save</a:t>
            </a:r>
            <a:br>
              <a:rPr lang="en-US" sz="4000" dirty="0"/>
            </a:br>
            <a:r>
              <a:rPr lang="en-US" sz="4000" dirty="0"/>
              <a:t>In lonely suffering on the cross</a:t>
            </a:r>
            <a:br>
              <a:rPr lang="en-US" sz="4000" dirty="0"/>
            </a:br>
            <a:r>
              <a:rPr lang="en-US" sz="4000" dirty="0"/>
              <a:t>For all He loved His life He gave</a:t>
            </a:r>
          </a:p>
        </p:txBody>
      </p:sp>
    </p:spTree>
    <p:extLst>
      <p:ext uri="{BB962C8B-B14F-4D97-AF65-F5344CB8AC3E}">
        <p14:creationId xmlns:p14="http://schemas.microsoft.com/office/powerpoint/2010/main" val="681748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20F56D-7830-42FF-98C4-3722BEA47C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01629"/>
            <a:ext cx="9144000" cy="2885813"/>
          </a:xfrm>
        </p:spPr>
        <p:txBody>
          <a:bodyPr>
            <a:normAutofit/>
          </a:bodyPr>
          <a:lstStyle/>
          <a:p>
            <a:r>
              <a:rPr lang="en-US" dirty="0"/>
              <a:t>Verse 4</a:t>
            </a:r>
          </a:p>
          <a:p>
            <a:r>
              <a:rPr lang="en-US" sz="4000" dirty="0"/>
              <a:t>Tell of that glorious Easter morn</a:t>
            </a:r>
            <a:br>
              <a:rPr lang="en-US" sz="4000" dirty="0"/>
            </a:br>
            <a:r>
              <a:rPr lang="en-US" sz="4000" dirty="0"/>
              <a:t>Empty the tomb for He was free</a:t>
            </a:r>
            <a:br>
              <a:rPr lang="en-US" sz="4000" dirty="0"/>
            </a:br>
            <a:r>
              <a:rPr lang="en-US" sz="4000" dirty="0"/>
              <a:t>He broke the power of death and hell</a:t>
            </a:r>
            <a:br>
              <a:rPr lang="en-US" sz="4000" dirty="0"/>
            </a:br>
            <a:r>
              <a:rPr lang="en-US" sz="4000" dirty="0"/>
              <a:t>That we might share His victory</a:t>
            </a:r>
          </a:p>
        </p:txBody>
      </p:sp>
    </p:spTree>
    <p:extLst>
      <p:ext uri="{BB962C8B-B14F-4D97-AF65-F5344CB8AC3E}">
        <p14:creationId xmlns:p14="http://schemas.microsoft.com/office/powerpoint/2010/main" val="3833985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20F56D-7830-42FF-98C4-3722BEA47C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1963"/>
            <a:ext cx="9144000" cy="2919369"/>
          </a:xfrm>
        </p:spPr>
        <p:txBody>
          <a:bodyPr>
            <a:normAutofit/>
          </a:bodyPr>
          <a:lstStyle/>
          <a:p>
            <a:r>
              <a:rPr lang="en-US" dirty="0"/>
              <a:t>Verse 5</a:t>
            </a:r>
          </a:p>
          <a:p>
            <a:r>
              <a:rPr lang="en-US" sz="4000" dirty="0"/>
              <a:t>Tell of His reign at God's right hand</a:t>
            </a:r>
            <a:br>
              <a:rPr lang="en-US" sz="4000" dirty="0"/>
            </a:br>
            <a:r>
              <a:rPr lang="en-US" sz="4000" dirty="0"/>
              <a:t>By all creation glorified</a:t>
            </a:r>
            <a:br>
              <a:rPr lang="en-US" sz="4000" dirty="0"/>
            </a:br>
            <a:r>
              <a:rPr lang="en-US" sz="4000" dirty="0"/>
              <a:t>He sends His Spirit on His church</a:t>
            </a:r>
            <a:br>
              <a:rPr lang="en-US" sz="4000" dirty="0"/>
            </a:br>
            <a:r>
              <a:rPr lang="en-US" sz="4000" dirty="0"/>
              <a:t>To live for Him the Lamb who died</a:t>
            </a:r>
          </a:p>
        </p:txBody>
      </p:sp>
    </p:spTree>
    <p:extLst>
      <p:ext uri="{BB962C8B-B14F-4D97-AF65-F5344CB8AC3E}">
        <p14:creationId xmlns:p14="http://schemas.microsoft.com/office/powerpoint/2010/main" val="566332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20F56D-7830-42FF-98C4-3722BEA47C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84183"/>
            <a:ext cx="9144000" cy="2852257"/>
          </a:xfrm>
        </p:spPr>
        <p:txBody>
          <a:bodyPr>
            <a:normAutofit/>
          </a:bodyPr>
          <a:lstStyle/>
          <a:p>
            <a:r>
              <a:rPr lang="en-US" dirty="0"/>
              <a:t>Verse 6</a:t>
            </a:r>
          </a:p>
          <a:p>
            <a:r>
              <a:rPr lang="en-US" sz="4000" dirty="0"/>
              <a:t>Now we rejoice to name Him King</a:t>
            </a:r>
            <a:br>
              <a:rPr lang="en-US" sz="4000" dirty="0"/>
            </a:br>
            <a:r>
              <a:rPr lang="en-US" sz="4000" dirty="0"/>
              <a:t>Jesus is Lord of all the earth</a:t>
            </a:r>
            <a:br>
              <a:rPr lang="en-US" sz="4000" dirty="0"/>
            </a:br>
            <a:r>
              <a:rPr lang="en-US" sz="4000" dirty="0"/>
              <a:t>The gospel-message we proclaim</a:t>
            </a:r>
            <a:br>
              <a:rPr lang="en-US" sz="4000" dirty="0"/>
            </a:br>
            <a:r>
              <a:rPr lang="en-US" sz="4000" dirty="0"/>
              <a:t>We sing His glory tell His worth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AF86A7-F0A6-4E17-B9EE-B18103C9F210}"/>
              </a:ext>
            </a:extLst>
          </p:cNvPr>
          <p:cNvSpPr txBox="1"/>
          <p:nvPr/>
        </p:nvSpPr>
        <p:spPr>
          <a:xfrm>
            <a:off x="211822" y="5754254"/>
            <a:ext cx="6094602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effectLst/>
                <a:latin typeface="akagi_probook"/>
              </a:rPr>
              <a:t>CCLI Song # 2649935</a:t>
            </a:r>
          </a:p>
          <a:p>
            <a:pPr algn="l"/>
            <a:r>
              <a:rPr lang="en-US" sz="1050" b="0" i="0" dirty="0">
                <a:effectLst/>
                <a:latin typeface="akagi_probook"/>
              </a:rPr>
              <a:t>Edward J. Burns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effectLst/>
                <a:latin typeface="akagi_probook"/>
              </a:rPr>
              <a:t>© 1968 The Lorenz Corporation (Admin. by Music Services, Inc.)</a:t>
            </a:r>
          </a:p>
          <a:p>
            <a:pPr algn="l"/>
            <a:r>
              <a:rPr lang="en-US" sz="1050" b="0" i="1" dirty="0"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effectLst/>
                <a:latin typeface="akagi_probook"/>
              </a:rPr>
              <a:t>SongSelect</a:t>
            </a:r>
            <a:r>
              <a:rPr lang="en-US" sz="1050" b="0" i="1" dirty="0"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effectLst/>
              <a:latin typeface="akagi_probook"/>
            </a:endParaRPr>
          </a:p>
          <a:p>
            <a:pPr algn="l"/>
            <a:r>
              <a:rPr lang="en-US" sz="1050" b="0" i="0" dirty="0">
                <a:effectLst/>
                <a:latin typeface="akagi_probook"/>
              </a:rPr>
              <a:t>CCLI </a:t>
            </a:r>
            <a:r>
              <a:rPr lang="en-US" sz="1050" b="0" i="0" dirty="0" err="1">
                <a:effectLst/>
                <a:latin typeface="akagi_probook"/>
              </a:rPr>
              <a:t>Licence</a:t>
            </a:r>
            <a:r>
              <a:rPr lang="en-US" sz="1050" b="0" i="0" dirty="0"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6133895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236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2022-04-04T08:05:36Z</dcterms:created>
  <dcterms:modified xsi:type="dcterms:W3CDTF">2023-06-08T04:09:33Z</dcterms:modified>
</cp:coreProperties>
</file>